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dvj80Ftv0DOEGpxDk2AeG9Bi9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c479af0e9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c479af0e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c479af0e9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c479af0e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c42bb130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c42bb13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c479af0e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c479af0e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c479af0e9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c479af0e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c479af0e9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c479af0e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IN"/>
              <a:t>Unit 1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casting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c479af0e9_0_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7c479af0e9_0_3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g7c479af0e9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38" y="499375"/>
            <a:ext cx="6105525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7c479af0e9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5625" y="584038"/>
            <a:ext cx="5905500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479af0e9_0_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pattern allowances</a:t>
            </a:r>
            <a:endParaRPr/>
          </a:p>
        </p:txBody>
      </p:sp>
      <p:sp>
        <p:nvSpPr>
          <p:cNvPr id="153" name="Google Shape;153;g7c479af0e9_0_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Casting terms</a:t>
            </a:r>
            <a:endParaRPr/>
          </a:p>
        </p:txBody>
      </p:sp>
      <p:pic>
        <p:nvPicPr>
          <p:cNvPr id="91" name="Google Shape;9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108" y="1825625"/>
            <a:ext cx="5801784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1" y="2254024"/>
            <a:ext cx="5473700" cy="323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42bb1306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7c42bb1306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4" name="Google Shape;10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0" y="365125"/>
            <a:ext cx="8280400" cy="60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0" name="Google Shape;110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6200" y="647700"/>
            <a:ext cx="6553200" cy="51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Pattern material</a:t>
            </a:r>
            <a:endParaRPr/>
          </a:p>
        </p:txBody>
      </p:sp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/>
              <a:t>Patterns are made of wood, metal, ceramic, or hard plastic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7c479af0e9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175" y="314875"/>
            <a:ext cx="9144000" cy="62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c479af0e9_0_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7c479af0e9_0_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g7c479af0e9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88" y="435888"/>
            <a:ext cx="576262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7c479af0e9_0_16"/>
          <p:cNvPicPr preferRelativeResize="0"/>
          <p:nvPr/>
        </p:nvPicPr>
        <p:blipFill rotWithShape="1">
          <a:blip r:embed="rId4">
            <a:alphaModFix/>
          </a:blip>
          <a:srcRect b="12090" l="4512" r="4503" t="-12090"/>
          <a:stretch/>
        </p:blipFill>
        <p:spPr>
          <a:xfrm>
            <a:off x="838200" y="3471600"/>
            <a:ext cx="6256949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7c479af0e9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8175" y="610400"/>
            <a:ext cx="6003775" cy="354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c479af0e9_0_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7c479af0e9_0_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g7c479af0e9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00" y="526088"/>
            <a:ext cx="5467350" cy="45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7c479af0e9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4450" y="647925"/>
            <a:ext cx="501015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7c479af0e9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4675" y="2992675"/>
            <a:ext cx="3522625" cy="37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2020-01-10T11:28:12Z</dcterms:created>
  <dc:creator>CIVIL-CBLK</dc:creator>
</cp:coreProperties>
</file>